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33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D68DC-CE75-4376-81D8-449DB151EB06}" type="datetimeFigureOut">
              <a:rPr lang="el-GR" smtClean="0"/>
              <a:pPr/>
              <a:t>2/6/2019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82F8E-77EF-4B9B-9C29-31697EA598B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l-G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Κυριακή 9 Ιουνίου 2019. </a:t>
            </a:r>
            <a:r>
              <a:rPr lang="el-G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Μπλιτζ</a:t>
            </a:r>
            <a:r>
              <a:rPr lang="el-G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πικνίκ.</a:t>
            </a:r>
          </a:p>
          <a:p>
            <a:pPr algn="l"/>
            <a:r>
              <a:rPr lang="el-GR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 ρεματιά Χαλανδρίου. Μετά τις 10.30</a:t>
            </a:r>
          </a:p>
          <a:p>
            <a:pPr algn="l"/>
            <a:r>
              <a:rPr lang="el-GR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Όποιοι θέλουν παίζουν </a:t>
            </a:r>
            <a:r>
              <a:rPr lang="el-GR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γρήγορο σκάκι</a:t>
            </a:r>
            <a:r>
              <a:rPr lang="el-GR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Θα υπάρχουν σκακιέρες και ρολόγια.</a:t>
            </a:r>
          </a:p>
          <a:p>
            <a:pPr algn="l"/>
            <a:r>
              <a:rPr lang="el-GR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 συνοδοί τους ή όποιοι δεν παίζουν σκάκι, παρέα με τον σύλλογο προστασίας της ρεματιάς, κάνουν </a:t>
            </a:r>
            <a:r>
              <a:rPr lang="el-GR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περίπατο – ξενάγηση στη ρεματιά </a:t>
            </a:r>
            <a:r>
              <a:rPr lang="el-GR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μας.</a:t>
            </a:r>
          </a:p>
          <a:p>
            <a:pPr algn="l"/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Μετά το τουρνουά και τον περίπατο, βγάζουμε από τις τσάντες μας τα </a:t>
            </a:r>
            <a:r>
              <a:rPr lang="el-GR" b="1" dirty="0" err="1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κεφτεδάκια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μας, τα </a:t>
            </a:r>
            <a:r>
              <a:rPr lang="el-GR" b="1" dirty="0" err="1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τυροπιτάκια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μας, τα </a:t>
            </a:r>
            <a:r>
              <a:rPr lang="el-GR" b="1" dirty="0" err="1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σαντουϊτσάκια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μας, τις κονσέρβες </a:t>
            </a:r>
            <a:r>
              <a:rPr lang="el-GR" b="1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ΖΑΝΑΕ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και </a:t>
            </a:r>
            <a:r>
              <a:rPr lang="en-US" b="1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ZWAN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l-GR" b="1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όπως παλιά</a:t>
            </a:r>
            <a:r>
              <a:rPr lang="el-GR" dirty="0" smtClean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l"/>
            <a:r>
              <a:rPr lang="el-GR" b="1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Τρώμε και πίνουμε στη σκιά των δέντρων.</a:t>
            </a:r>
          </a:p>
          <a:p>
            <a:pPr algn="l"/>
            <a:r>
              <a:rPr lang="el-GR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Όποιος έχει </a:t>
            </a:r>
            <a:r>
              <a:rPr lang="el-GR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κιθάρα</a:t>
            </a:r>
            <a:r>
              <a:rPr lang="el-GR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l-GR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ακορντεόν</a:t>
            </a:r>
            <a:r>
              <a:rPr lang="el-GR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l-GR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τα φέρνει μαζί </a:t>
            </a:r>
            <a:r>
              <a:rPr lang="el-GR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του και τραγουδάμε όλοι μαζί.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Φορέστε τα αθλητικά σας, πάρτε μαζί σας την καλή σας διάθεση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ότι μάθατε από το 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master chef</a:t>
            </a:r>
            <a:r>
              <a:rPr lang="el-G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για 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finger food</a:t>
            </a:r>
            <a:r>
              <a:rPr lang="el-G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σας περιμένουμε. </a:t>
            </a:r>
            <a:endParaRPr lang="el-GR" sz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l"/>
            <a:endParaRPr lang="el-GR" sz="8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l"/>
            <a:r>
              <a:rPr lang="el-GR" sz="19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Για όσους θα είναι απροετοίμαστοι σε </a:t>
            </a:r>
            <a:r>
              <a:rPr lang="el-GR" sz="19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κεφτεδάκια</a:t>
            </a:r>
            <a:r>
              <a:rPr lang="el-GR" sz="19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κλπ, υπάρχει δυνατότητα </a:t>
            </a:r>
            <a:r>
              <a:rPr lang="en-US" sz="19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delivery.</a:t>
            </a:r>
            <a:endParaRPr lang="el-GR" sz="19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149</Words>
  <Application>Microsoft Office PowerPoint</Application>
  <PresentationFormat>Προβολή στην οθόνη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10</cp:revision>
  <dcterms:created xsi:type="dcterms:W3CDTF">2019-06-02T06:45:54Z</dcterms:created>
  <dcterms:modified xsi:type="dcterms:W3CDTF">2019-06-02T14:53:31Z</dcterms:modified>
</cp:coreProperties>
</file>